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320" r:id="rId15"/>
    <p:sldId id="4720" r:id="rId16"/>
    <p:sldId id="4721" r:id="rId17"/>
    <p:sldId id="4722" r:id="rId18"/>
    <p:sldId id="4723" r:id="rId19"/>
    <p:sldId id="4724" r:id="rId20"/>
    <p:sldId id="4737" r:id="rId21"/>
    <p:sldId id="4738" r:id="rId22"/>
    <p:sldId id="4739" r:id="rId23"/>
    <p:sldId id="4740" r:id="rId24"/>
    <p:sldId id="282" r:id="rId25"/>
    <p:sldId id="280" r:id="rId26"/>
    <p:sldId id="4711"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616551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 id="2147483673" r:id="rId12"/>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elp.sap.com/docs/btp/sap-business-technology-platform/what-is-consumption-based-commercial-model?locale=en-US"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8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hyperlink" Target="http://www.dribbble.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Build </a:t>
            </a:r>
            <a:r>
              <a:rPr lang="en-US" sz="4800">
                <a:solidFill>
                  <a:schemeClr val="bg1"/>
                </a:solidFill>
                <a:latin typeface="Arial Black" panose="020B0A04020102020204" pitchFamily="34" charset="0"/>
              </a:rPr>
              <a:t>Apps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E041-867D-F1FA-5CA6-7C564728B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16C6E8-AE88-B4E5-55CC-0E7971C781FB}"/>
              </a:ext>
            </a:extLst>
          </p:cNvPr>
          <p:cNvSpPr>
            <a:spLocks noGrp="1"/>
          </p:cNvSpPr>
          <p:nvPr>
            <p:ph type="title"/>
          </p:nvPr>
        </p:nvSpPr>
        <p:spPr>
          <a:xfrm>
            <a:off x="406293" y="261746"/>
            <a:ext cx="10969943" cy="812590"/>
          </a:xfrm>
        </p:spPr>
        <p:txBody>
          <a:bodyPr>
            <a:normAutofit/>
          </a:bodyPr>
          <a:lstStyle/>
          <a:p>
            <a:r>
              <a:rPr lang="en-US" b="1" kern="1200">
                <a:latin typeface="Cooper Black" panose="0208090404030B020404" pitchFamily="18" charset="0"/>
              </a:rPr>
              <a:t>BTP Subscription Models</a:t>
            </a:r>
            <a:endParaRPr lang="en-US" b="1" kern="1200" dirty="0">
              <a:latin typeface="Cooper Black" panose="0208090404030B020404" pitchFamily="18" charset="0"/>
            </a:endParaRPr>
          </a:p>
        </p:txBody>
      </p:sp>
      <p:sp>
        <p:nvSpPr>
          <p:cNvPr id="3" name="Footer Placeholder 2">
            <a:extLst>
              <a:ext uri="{FF2B5EF4-FFF2-40B4-BE49-F238E27FC236}">
                <a16:creationId xmlns:a16="http://schemas.microsoft.com/office/drawing/2014/main" id="{40A6FC32-36B9-CE10-589D-EB45F4A3BDDC}"/>
              </a:ext>
            </a:extLst>
          </p:cNvPr>
          <p:cNvSpPr>
            <a:spLocks noGrp="1"/>
          </p:cNvSpPr>
          <p:nvPr>
            <p:ph type="ftr" sz="quarter" idx="11"/>
          </p:nvPr>
        </p:nvSpPr>
        <p:spPr>
          <a:xfrm>
            <a:off x="4164515" y="6355588"/>
            <a:ext cx="3859795"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3711606E-8A46-BBF5-96D7-332EB126DB97}"/>
              </a:ext>
            </a:extLst>
          </p:cNvPr>
          <p:cNvSpPr>
            <a:spLocks noGrp="1"/>
          </p:cNvSpPr>
          <p:nvPr>
            <p:ph type="sldNum" sz="quarter" idx="12"/>
          </p:nvPr>
        </p:nvSpPr>
        <p:spPr>
          <a:xfrm>
            <a:off x="8735324" y="6355588"/>
            <a:ext cx="2844059" cy="365030"/>
          </a:xfrm>
        </p:spPr>
        <p:txBody>
          <a:bodyPr spcFirstLastPara="1" vert="horz" wrap="square" lIns="121888" tIns="60944" rIns="121888" bIns="60944" rtlCol="0" anchor="ctr" anchorCtr="0">
            <a:normAutofit fontScale="77500" lnSpcReduction="20000"/>
          </a:bodyPr>
          <a:lstStyle/>
          <a:p>
            <a:pPr>
              <a:lnSpc>
                <a:spcPct val="90000"/>
              </a:lnSpc>
              <a:spcAft>
                <a:spcPts val="800"/>
              </a:spcAft>
            </a:pPr>
            <a:fld id="{B6F15528-21DE-4FAA-801E-634DDDAF4B2B}" type="slidenum">
              <a:rPr lang="en-US" smtClean="0"/>
              <a:pPr>
                <a:lnSpc>
                  <a:spcPct val="90000"/>
                </a:lnSpc>
                <a:spcAft>
                  <a:spcPts val="800"/>
                </a:spcAft>
              </a:pPr>
              <a:t>14</a:t>
            </a:fld>
            <a:endParaRPr lang="en-US"/>
          </a:p>
        </p:txBody>
      </p:sp>
      <p:pic>
        <p:nvPicPr>
          <p:cNvPr id="7172" name="Picture 4" descr="Commercial Models Available for Enterprise Accounts">
            <a:hlinkClick r:id="rId2"/>
            <a:extLst>
              <a:ext uri="{FF2B5EF4-FFF2-40B4-BE49-F238E27FC236}">
                <a16:creationId xmlns:a16="http://schemas.microsoft.com/office/drawing/2014/main" id="{05ADD24B-5A2B-B88C-09AC-78EFFB712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97529"/>
            <a:ext cx="9478815" cy="4833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CAE4A3-2DB4-2376-A522-429EE1450143}"/>
              </a:ext>
            </a:extLst>
          </p:cNvPr>
          <p:cNvSpPr txBox="1"/>
          <p:nvPr/>
        </p:nvSpPr>
        <p:spPr>
          <a:xfrm>
            <a:off x="72" y="6265434"/>
            <a:ext cx="6094878" cy="307777"/>
          </a:xfrm>
          <a:prstGeom prst="rect">
            <a:avLst/>
          </a:prstGeom>
          <a:noFill/>
        </p:spPr>
        <p:txBody>
          <a:bodyPr wrap="square">
            <a:spAutoFit/>
          </a:bodyPr>
          <a:lstStyle/>
          <a:p>
            <a:r>
              <a:rPr lang="en-IN" sz="1400" dirty="0"/>
              <a:t>https://help.sap.com/docs/btp/sap-business-technology-platform</a:t>
            </a:r>
          </a:p>
        </p:txBody>
      </p:sp>
    </p:spTree>
    <p:extLst>
      <p:ext uri="{BB962C8B-B14F-4D97-AF65-F5344CB8AC3E}">
        <p14:creationId xmlns:p14="http://schemas.microsoft.com/office/powerpoint/2010/main" val="300754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7015</TotalTime>
  <Words>1680</Words>
  <Application>Microsoft Office PowerPoint</Application>
  <PresentationFormat>Custom</PresentationFormat>
  <Paragraphs>194</Paragraphs>
  <Slides>26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72</vt:lpstr>
      <vt:lpstr>72-Regular</vt:lpstr>
      <vt:lpstr>Amasis MT Pro Black</vt:lpstr>
      <vt:lpstr>Arial</vt:lpstr>
      <vt:lpstr>Arial Black</vt:lpstr>
      <vt:lpstr>BentonSansRegular</vt:lpstr>
      <vt:lpstr>Calibri</vt:lpstr>
      <vt:lpstr>Cooper Black</vt:lpstr>
      <vt:lpstr>Segoe UI</vt:lpstr>
      <vt:lpstr>Segoe UI Light</vt:lpstr>
      <vt:lpstr>Office Theme</vt:lpstr>
      <vt:lpstr>SAP BTP Build Apps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BTP Subscription Models</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153</cp:revision>
  <dcterms:created xsi:type="dcterms:W3CDTF">2013-09-12T13:05:01Z</dcterms:created>
  <dcterms:modified xsi:type="dcterms:W3CDTF">2025-04-26T07:35:41Z</dcterms:modified>
</cp:coreProperties>
</file>